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023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45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414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CE31DEC6-F8A6-4505-9D9E-234DE75ED34C}" type="datetimeFigureOut">
              <a:rPr lang="en-US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78F479DC-C7C4-4B80-88A1-43BD88EAE0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7360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122363"/>
            <a:ext cx="103632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6AE5978-5975-4844-A481-EEB3DDEC682A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8BB403A-CE8E-479C-9C39-A37E49ED835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7336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1B71E60-FDA8-4C7F-B304-8C35515D972F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27AC15-CA43-4ACE-946D-14B01AD624E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06161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0D5DCCC-9A8D-4A53-B5E3-B2369409EE8E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AD84C59-AD10-465B-B2F0-C9AE2A836E7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8130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F078122-D56E-4337-B7A2-A9AE861EC9B3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D2A8F76-6624-4115-A9FB-6DCC423D89D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9022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34596DE-42C8-449C-B4EB-FCC1E2307B48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1C604DC-2E68-4F7E-BD71-4A09388C362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411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3DE6A10-466B-490E-819D-85FCA4CE32DF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87C376F-E941-42C8-8C0A-CA0647839BF8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614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BF840E-121A-44D2-82C5-97EC29EEAC3A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B3883E7-C313-4F39-A51F-9EFB2A2F4F0A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97676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E15DD7C-875A-42DC-B153-FBB0F3A29B15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42422F9-CB75-49CF-A150-AE928918C14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085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BEC3DFD-4E73-4F74-B4D2-7761F065F509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3AF46A0-55A7-4CB7-A34E-0ECDA22F66D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0696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7F3D31B-92E1-409B-9B2D-EE7DAA41E590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8475C08-D8C8-4E3B-84E9-4C4E7FA40BF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4589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0EAD65A-3635-46D4-BA32-17ECA30C9C2A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8327FFA-4BF1-4378-8E51-13CB136E29A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815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46000">
              <a:schemeClr val="accent1">
                <a:lumMod val="5000"/>
                <a:lumOff val="95000"/>
              </a:schemeClr>
            </a:gs>
            <a:gs pos="0">
              <a:schemeClr val="bg1">
                <a:lumMod val="75000"/>
              </a:schemeClr>
            </a:gs>
            <a:gs pos="100000">
              <a:srgbClr val="FF0000"/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2E9A5604-90A2-4839-8EE9-90A65BD4F5F8}" type="datetimeFigureOut">
              <a:rPr lang="en-US" smtClean="0"/>
              <a:pPr>
                <a:defRPr/>
              </a:pPr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AF9E493F-FFE5-49F4-8922-0AC6BFE12D2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8547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>
          <a:xfrm>
            <a:off x="209005" y="206191"/>
            <a:ext cx="7236823" cy="2275119"/>
          </a:xfrm>
        </p:spPr>
        <p:txBody>
          <a:bodyPr>
            <a:normAutofit/>
          </a:bodyPr>
          <a:lstStyle/>
          <a:p>
            <a:pPr algn="ctr"/>
            <a:r>
              <a:rPr lang="en-US" altLang="en-US" sz="72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Name of Event</a:t>
            </a:r>
            <a:endParaRPr lang="en-US" altLang="en-US" sz="7200" b="1" dirty="0">
              <a:ln w="15875">
                <a:noFill/>
              </a:ln>
              <a:solidFill>
                <a:srgbClr val="DE0230"/>
              </a:solidFill>
              <a:latin typeface="Gotham Black" panose="02000603040000020004" pitchFamily="2" charset="0"/>
            </a:endParaRPr>
          </a:p>
        </p:txBody>
      </p:sp>
      <p:sp>
        <p:nvSpPr>
          <p:cNvPr id="4" name="Picture Placeholder 3"/>
          <p:cNvSpPr>
            <a:spLocks noGrp="1"/>
          </p:cNvSpPr>
          <p:nvPr>
            <p:ph type="pic" idx="1"/>
          </p:nvPr>
        </p:nvSpPr>
        <p:spPr>
          <a:xfrm>
            <a:off x="7675338" y="573743"/>
            <a:ext cx="3840819" cy="4480450"/>
          </a:xfrm>
        </p:spPr>
      </p:sp>
      <p:sp>
        <p:nvSpPr>
          <p:cNvPr id="2" name="Rectangle 1"/>
          <p:cNvSpPr/>
          <p:nvPr/>
        </p:nvSpPr>
        <p:spPr>
          <a:xfrm>
            <a:off x="0" y="5513034"/>
            <a:ext cx="12192000" cy="1344967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209006" y="3649831"/>
            <a:ext cx="7236823" cy="1686757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10000"/>
              </a:lnSpc>
              <a:spcAft>
                <a:spcPts val="0"/>
              </a:spcAft>
            </a:pPr>
            <a:r>
              <a:rPr lang="en-US" altLang="en-US" sz="48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Date, Time</a:t>
            </a:r>
          </a:p>
          <a:p>
            <a:pPr fontAlgn="auto">
              <a:lnSpc>
                <a:spcPct val="110000"/>
              </a:lnSpc>
              <a:spcAft>
                <a:spcPts val="0"/>
              </a:spcAft>
            </a:pPr>
            <a:r>
              <a:rPr lang="en-US" altLang="en-US" sz="4800" b="1" dirty="0">
                <a:ln w="15875">
                  <a:noFill/>
                </a:ln>
                <a:solidFill>
                  <a:srgbClr val="DE0230"/>
                </a:solidFill>
                <a:latin typeface="Gotham Black" panose="02000603040000020004" pitchFamily="2" charset="0"/>
              </a:rPr>
              <a:t>Location</a:t>
            </a:r>
          </a:p>
        </p:txBody>
      </p:sp>
      <p:sp>
        <p:nvSpPr>
          <p:cNvPr id="3075" name="Subtitle 2"/>
          <p:cNvSpPr>
            <a:spLocks noGrp="1"/>
          </p:cNvSpPr>
          <p:nvPr>
            <p:ph type="body" sz="half" idx="2"/>
          </p:nvPr>
        </p:nvSpPr>
        <p:spPr>
          <a:xfrm>
            <a:off x="1890059" y="5795429"/>
            <a:ext cx="8411882" cy="603731"/>
          </a:xfrm>
        </p:spPr>
        <p:txBody>
          <a:bodyPr>
            <a:normAutofit lnSpcReduction="10000"/>
          </a:bodyPr>
          <a:lstStyle/>
          <a:p>
            <a:pPr algn="ctr">
              <a:spcBef>
                <a:spcPct val="0"/>
              </a:spcBef>
            </a:pPr>
            <a:r>
              <a:rPr lang="en-US" altLang="en-US" sz="40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Contact Information Here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gital Sign Template 2017 B" id="{07467C45-4DDA-418C-8ED6-C68D0496B16E}" vid="{11D398C9-8133-4CE2-A54F-ECB1ED58F287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Sign Template 2017 B</Template>
  <TotalTime>0</TotalTime>
  <Words>10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Gotham Black</vt:lpstr>
      <vt:lpstr>Office Theme</vt:lpstr>
      <vt:lpstr>Name of Event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 of Event</dc:title>
  <dc:creator>Caryn Fogel</dc:creator>
  <cp:lastModifiedBy>Greg Knowlden</cp:lastModifiedBy>
  <cp:revision>2</cp:revision>
  <dcterms:created xsi:type="dcterms:W3CDTF">2017-02-14T14:48:33Z</dcterms:created>
  <dcterms:modified xsi:type="dcterms:W3CDTF">2022-08-10T23:52:12Z</dcterms:modified>
</cp:coreProperties>
</file>

<file path=docProps/thumbnail.jpeg>
</file>